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05" r:id="rId3"/>
    <p:sldId id="364" r:id="rId4"/>
    <p:sldId id="352" r:id="rId5"/>
    <p:sldId id="398" r:id="rId6"/>
    <p:sldId id="399" r:id="rId7"/>
    <p:sldId id="400" r:id="rId8"/>
    <p:sldId id="453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10" r:id="rId17"/>
    <p:sldId id="407" r:id="rId18"/>
    <p:sldId id="408" r:id="rId19"/>
    <p:sldId id="409" r:id="rId20"/>
    <p:sldId id="437" r:id="rId21"/>
    <p:sldId id="412" r:id="rId22"/>
    <p:sldId id="475" r:id="rId23"/>
    <p:sldId id="413" r:id="rId24"/>
    <p:sldId id="497" r:id="rId25"/>
    <p:sldId id="504" r:id="rId26"/>
    <p:sldId id="503" r:id="rId27"/>
    <p:sldId id="477" r:id="rId28"/>
    <p:sldId id="478" r:id="rId29"/>
    <p:sldId id="485" r:id="rId30"/>
    <p:sldId id="479" r:id="rId31"/>
    <p:sldId id="499" r:id="rId32"/>
    <p:sldId id="498" r:id="rId33"/>
    <p:sldId id="480" r:id="rId34"/>
    <p:sldId id="486" r:id="rId35"/>
    <p:sldId id="481" r:id="rId36"/>
    <p:sldId id="501" r:id="rId37"/>
    <p:sldId id="500" r:id="rId38"/>
    <p:sldId id="482" r:id="rId39"/>
    <p:sldId id="487" r:id="rId40"/>
    <p:sldId id="483" r:id="rId41"/>
    <p:sldId id="488" r:id="rId42"/>
    <p:sldId id="489" r:id="rId43"/>
    <p:sldId id="490" r:id="rId44"/>
    <p:sldId id="493" r:id="rId45"/>
    <p:sldId id="494" r:id="rId46"/>
    <p:sldId id="502" r:id="rId47"/>
    <p:sldId id="495" r:id="rId48"/>
    <p:sldId id="49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8"/>
    <p:restoredTop sz="93020"/>
  </p:normalViewPr>
  <p:slideViewPr>
    <p:cSldViewPr snapToGrid="0" snapToObjects="1">
      <p:cViewPr varScale="1">
        <p:scale>
          <a:sx n="109" d="100"/>
          <a:sy n="109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youtu.be/18KFSEuBrBE" TargetMode="External"/><Relationship Id="rId12" Type="http://schemas.openxmlformats.org/officeDocument/2006/relationships/hyperlink" Target="https://youtu.be/XAscrO0Cxpg" TargetMode="External"/><Relationship Id="rId13" Type="http://schemas.openxmlformats.org/officeDocument/2006/relationships/hyperlink" Target="https://youtu.be/LKZyDNXR72Y" TargetMode="External"/><Relationship Id="rId14" Type="http://schemas.openxmlformats.org/officeDocument/2006/relationships/hyperlink" Target="https://github.com/SungchulLee/machine_learning/tree/master/inception_v3_hvass_transfer_learning_cifar10" TargetMode="External"/><Relationship Id="rId15" Type="http://schemas.openxmlformats.org/officeDocument/2006/relationships/hyperlink" Target="https://github.com/SungchulLee/financial_math/tree/master/close_return_and_return_vol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Relationship Id="rId3" Type="http://schemas.openxmlformats.org/officeDocument/2006/relationships/hyperlink" Target="https://learning.oreilly.com/library/view/hands-on-machine-learning/9781491962282/" TargetMode="External"/><Relationship Id="rId4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Hvass-Labs/TensorFlow-Tutorials" TargetMode="External"/><Relationship Id="rId6" Type="http://schemas.openxmlformats.org/officeDocument/2006/relationships/hyperlink" Target="https://youtu.be/ZG_hoLgNFNo?list=PL9Hr9sNUjfsmEu1ZniY0XpHSzl5uihcXZ" TargetMode="External"/><Relationship Id="rId7" Type="http://schemas.openxmlformats.org/officeDocument/2006/relationships/hyperlink" Target="https://youtu.be/vYnqMcteLrs" TargetMode="External"/><Relationship Id="rId8" Type="http://schemas.openxmlformats.org/officeDocument/2006/relationships/hyperlink" Target="https://youtu.be/l6YlKl_TMCw" TargetMode="External"/><Relationship Id="rId9" Type="http://schemas.openxmlformats.org/officeDocument/2006/relationships/hyperlink" Target="https://youtu.be/ZlpaTKIIE2U" TargetMode="External"/><Relationship Id="rId10" Type="http://schemas.openxmlformats.org/officeDocument/2006/relationships/hyperlink" Target="https://youtu.be/khmXhu5v9c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9948" y="2573310"/>
            <a:ext cx="8951843" cy="150959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Transfer Learning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using</a:t>
            </a: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smtClean="0">
                <a:latin typeface="Arial Black" charset="0"/>
                <a:ea typeface="Arial Black" charset="0"/>
                <a:cs typeface="Arial Black" charset="0"/>
              </a:rPr>
              <a:t>Inception v3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3" y="214313"/>
            <a:ext cx="7796694" cy="65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15" y="392891"/>
            <a:ext cx="7304405" cy="57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34" y="196026"/>
            <a:ext cx="6851762" cy="62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5823"/>
            <a:ext cx="6553200" cy="60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" y="628651"/>
            <a:ext cx="11666277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" y="544010"/>
            <a:ext cx="11809071" cy="58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718" y="2802836"/>
            <a:ext cx="6265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rial Black" charset="0"/>
                <a:ea typeface="Arial Black" charset="0"/>
                <a:cs typeface="Arial Black" charset="0"/>
              </a:rPr>
              <a:t>Restore Graph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" y="1858617"/>
            <a:ext cx="11637635" cy="3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5" y="1669773"/>
            <a:ext cx="11829889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" y="983973"/>
            <a:ext cx="11936528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Chapter 13 </a:t>
            </a:r>
            <a:r>
              <a:rPr lang="en-US" sz="2000" b="1" dirty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(</a:t>
            </a:r>
            <a:r>
              <a:rPr lang="en-US" sz="2000" b="1" dirty="0" smtClean="0">
                <a:latin typeface="Arial Black" panose="020B0604020202020204" pitchFamily="34" charset="0"/>
                <a:ea typeface="Arial Black" charset="0"/>
                <a:cs typeface="Arial Black" panose="020B0604020202020204" pitchFamily="34" charset="0"/>
                <a:hlinkClick r:id="rId4"/>
              </a:rPr>
              <a:t>O'Reilly) of Hands-On ML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Hvass Lab’s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5"/>
              </a:rPr>
              <a:t>GitHub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and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6"/>
              </a:rPr>
              <a:t>Youtube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</a:rPr>
              <a:t> </a:t>
            </a: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7"/>
              </a:rPr>
              <a:t>Youtube on Inception v3 2015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8"/>
              </a:rPr>
              <a:t>Youtube on CIFAR10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9"/>
              </a:rPr>
              <a:t>Youtube on Pickle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0"/>
              </a:rPr>
              <a:t>Youtube on Transfer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0"/>
              </a:rPr>
              <a:t>Values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1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1"/>
              </a:rPr>
              <a:t>PCA of Transfer Values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2"/>
              </a:rPr>
              <a:t>Youtube on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t-SNE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2"/>
              </a:rPr>
              <a:t>of Transfer 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2"/>
              </a:rPr>
              <a:t>Values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13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14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15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71" y="936748"/>
            <a:ext cx="5382945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0" y="3299793"/>
            <a:ext cx="11846260" cy="2226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94" y="119269"/>
            <a:ext cx="8029786" cy="2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7" y="2504661"/>
            <a:ext cx="11734532" cy="18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977" y="2825985"/>
            <a:ext cx="10804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Compute Transfer-Values</a:t>
            </a:r>
          </a:p>
        </p:txBody>
      </p:sp>
    </p:spTree>
    <p:extLst>
      <p:ext uri="{BB962C8B-B14F-4D97-AF65-F5344CB8AC3E}">
        <p14:creationId xmlns:p14="http://schemas.microsoft.com/office/powerpoint/2010/main" val="4022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5" y="2905246"/>
            <a:ext cx="11629542" cy="10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464197"/>
            <a:ext cx="12091377" cy="53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3212123"/>
            <a:ext cx="12091377" cy="36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197"/>
            <a:ext cx="11944538" cy="539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102577"/>
            <a:ext cx="7296639" cy="382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484695"/>
            <a:ext cx="67945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" y="886086"/>
            <a:ext cx="10071788" cy="3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96" y="475044"/>
            <a:ext cx="90551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96" y="3609533"/>
            <a:ext cx="8953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" y="1157468"/>
            <a:ext cx="11897019" cy="46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4197" y="2791261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latin typeface="Arial Black" charset="0"/>
                <a:ea typeface="Arial Black" charset="0"/>
                <a:cs typeface="Arial Black" charset="0"/>
              </a:rPr>
              <a:t>PCA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1937" y="2286000"/>
            <a:ext cx="8243314" cy="16544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67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Inception v3</a:t>
            </a:r>
            <a:r>
              <a:rPr lang="ko-KR" altLang="en-US" sz="670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altLang="ko-KR" sz="6700" dirty="0" smtClean="0">
                <a:latin typeface="Arial Black" charset="0"/>
                <a:ea typeface="Arial Black" charset="0"/>
                <a:cs typeface="Arial Black" charset="0"/>
              </a:rPr>
              <a:t>2015</a:t>
            </a: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7" y="1770927"/>
            <a:ext cx="11563109" cy="4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7" y="4433104"/>
            <a:ext cx="11563109" cy="23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5" y="129933"/>
            <a:ext cx="10950042" cy="67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266700"/>
            <a:ext cx="6223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4197" y="2791261"/>
            <a:ext cx="2536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t</a:t>
            </a:r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-SNE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" y="1099595"/>
            <a:ext cx="11996824" cy="4699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3023804"/>
            <a:ext cx="12064678" cy="37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" y="1099595"/>
            <a:ext cx="11996824" cy="4699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4815068"/>
            <a:ext cx="12064678" cy="19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" y="1099595"/>
            <a:ext cx="11996824" cy="46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6700"/>
            <a:ext cx="6096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60916" y="2791261"/>
            <a:ext cx="7669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latin typeface="Arial Black" charset="0"/>
                <a:ea typeface="Arial Black" charset="0"/>
                <a:cs typeface="Arial Black" charset="0"/>
              </a:rPr>
              <a:t>Transfer Learning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0" y="0"/>
            <a:ext cx="1087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" y="601883"/>
            <a:ext cx="11797272" cy="57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" y="509285"/>
            <a:ext cx="11834803" cy="59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" y="1076445"/>
            <a:ext cx="11997624" cy="47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078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5" y="162046"/>
            <a:ext cx="11060761" cy="6539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" y="1551008"/>
            <a:ext cx="11609407" cy="51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5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5" y="162046"/>
            <a:ext cx="11060761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901700"/>
            <a:ext cx="11925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6418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" y="2375451"/>
            <a:ext cx="11772448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578100"/>
            <a:ext cx="1123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8" y="198783"/>
            <a:ext cx="11851902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1299" y="2701934"/>
            <a:ext cx="8132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CIFAR10 Download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2331065"/>
            <a:ext cx="11872580" cy="18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58</Words>
  <Application>Microsoft Macintosh PowerPoint</Application>
  <PresentationFormat>Widescreen</PresentationFormat>
  <Paragraphs>23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 Black</vt:lpstr>
      <vt:lpstr>Calibri</vt:lpstr>
      <vt:lpstr>Calibri Light</vt:lpstr>
      <vt:lpstr>Arial</vt:lpstr>
      <vt:lpstr>Office Theme</vt:lpstr>
      <vt:lpstr>              Transfer Learning using Inception v3 2015</vt:lpstr>
      <vt:lpstr>Reference</vt:lpstr>
      <vt:lpstr>              Inception v3 2015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102</cp:revision>
  <dcterms:created xsi:type="dcterms:W3CDTF">2019-10-26T12:53:45Z</dcterms:created>
  <dcterms:modified xsi:type="dcterms:W3CDTF">2020-01-13T20:46:45Z</dcterms:modified>
</cp:coreProperties>
</file>